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5323063A-6D2A-4190-A7FA-87CEC4AF27C0}"/>
    <pc:docChg chg="addSld modSld">
      <pc:chgData name="Eshan" userId="f0507bd5fd73d498" providerId="LiveId" clId="{5323063A-6D2A-4190-A7FA-87CEC4AF27C0}" dt="2021-12-10T14:36:44.856" v="45" actId="22"/>
      <pc:docMkLst>
        <pc:docMk/>
      </pc:docMkLst>
      <pc:sldChg chg="addSp mod">
        <pc:chgData name="Eshan" userId="f0507bd5fd73d498" providerId="LiveId" clId="{5323063A-6D2A-4190-A7FA-87CEC4AF27C0}" dt="2021-12-10T14:29:41.988" v="0" actId="22"/>
        <pc:sldMkLst>
          <pc:docMk/>
          <pc:sldMk cId="4206522423" sldId="256"/>
        </pc:sldMkLst>
        <pc:picChg chg="add">
          <ac:chgData name="Eshan" userId="f0507bd5fd73d498" providerId="LiveId" clId="{5323063A-6D2A-4190-A7FA-87CEC4AF27C0}" dt="2021-12-10T14:29:41.988" v="0" actId="22"/>
          <ac:picMkLst>
            <pc:docMk/>
            <pc:sldMk cId="4206522423" sldId="256"/>
            <ac:picMk id="5" creationId="{0D229146-7A91-4704-9904-F8ABE6CB6DCD}"/>
          </ac:picMkLst>
        </pc:picChg>
      </pc:sldChg>
      <pc:sldChg chg="addSp new mod">
        <pc:chgData name="Eshan" userId="f0507bd5fd73d498" providerId="LiveId" clId="{5323063A-6D2A-4190-A7FA-87CEC4AF27C0}" dt="2021-12-10T14:29:56.984" v="10" actId="22"/>
        <pc:sldMkLst>
          <pc:docMk/>
          <pc:sldMk cId="2470002553" sldId="257"/>
        </pc:sldMkLst>
        <pc:picChg chg="add">
          <ac:chgData name="Eshan" userId="f0507bd5fd73d498" providerId="LiveId" clId="{5323063A-6D2A-4190-A7FA-87CEC4AF27C0}" dt="2021-12-10T14:29:56.984" v="10" actId="22"/>
          <ac:picMkLst>
            <pc:docMk/>
            <pc:sldMk cId="2470002553" sldId="257"/>
            <ac:picMk id="5" creationId="{191E20F7-F3F7-4718-8BBF-E4D0A389B673}"/>
          </ac:picMkLst>
        </pc:picChg>
      </pc:sldChg>
      <pc:sldChg chg="addSp new mod">
        <pc:chgData name="Eshan" userId="f0507bd5fd73d498" providerId="LiveId" clId="{5323063A-6D2A-4190-A7FA-87CEC4AF27C0}" dt="2021-12-10T14:30:25.293" v="11" actId="22"/>
        <pc:sldMkLst>
          <pc:docMk/>
          <pc:sldMk cId="3204830169" sldId="258"/>
        </pc:sldMkLst>
        <pc:picChg chg="add">
          <ac:chgData name="Eshan" userId="f0507bd5fd73d498" providerId="LiveId" clId="{5323063A-6D2A-4190-A7FA-87CEC4AF27C0}" dt="2021-12-10T14:30:25.293" v="11" actId="22"/>
          <ac:picMkLst>
            <pc:docMk/>
            <pc:sldMk cId="3204830169" sldId="258"/>
            <ac:picMk id="5" creationId="{FDD25C9B-ED76-433F-9F5A-A741A173688E}"/>
          </ac:picMkLst>
        </pc:picChg>
      </pc:sldChg>
      <pc:sldChg chg="addSp new mod">
        <pc:chgData name="Eshan" userId="f0507bd5fd73d498" providerId="LiveId" clId="{5323063A-6D2A-4190-A7FA-87CEC4AF27C0}" dt="2021-12-10T14:30:38.869" v="12" actId="22"/>
        <pc:sldMkLst>
          <pc:docMk/>
          <pc:sldMk cId="3712301320" sldId="259"/>
        </pc:sldMkLst>
        <pc:picChg chg="add">
          <ac:chgData name="Eshan" userId="f0507bd5fd73d498" providerId="LiveId" clId="{5323063A-6D2A-4190-A7FA-87CEC4AF27C0}" dt="2021-12-10T14:30:38.869" v="12" actId="22"/>
          <ac:picMkLst>
            <pc:docMk/>
            <pc:sldMk cId="3712301320" sldId="259"/>
            <ac:picMk id="5" creationId="{E00F3D3C-A61C-4CDC-9428-555E20E2D15F}"/>
          </ac:picMkLst>
        </pc:picChg>
      </pc:sldChg>
      <pc:sldChg chg="addSp new mod">
        <pc:chgData name="Eshan" userId="f0507bd5fd73d498" providerId="LiveId" clId="{5323063A-6D2A-4190-A7FA-87CEC4AF27C0}" dt="2021-12-10T14:30:50.462" v="13" actId="22"/>
        <pc:sldMkLst>
          <pc:docMk/>
          <pc:sldMk cId="1647150537" sldId="260"/>
        </pc:sldMkLst>
        <pc:picChg chg="add">
          <ac:chgData name="Eshan" userId="f0507bd5fd73d498" providerId="LiveId" clId="{5323063A-6D2A-4190-A7FA-87CEC4AF27C0}" dt="2021-12-10T14:30:50.462" v="13" actId="22"/>
          <ac:picMkLst>
            <pc:docMk/>
            <pc:sldMk cId="1647150537" sldId="260"/>
            <ac:picMk id="5" creationId="{0ED7CDF6-73DD-451A-AF45-0901D3842F28}"/>
          </ac:picMkLst>
        </pc:picChg>
      </pc:sldChg>
      <pc:sldChg chg="addSp new mod">
        <pc:chgData name="Eshan" userId="f0507bd5fd73d498" providerId="LiveId" clId="{5323063A-6D2A-4190-A7FA-87CEC4AF27C0}" dt="2021-12-10T14:31:20.057" v="14" actId="22"/>
        <pc:sldMkLst>
          <pc:docMk/>
          <pc:sldMk cId="1149301013" sldId="261"/>
        </pc:sldMkLst>
        <pc:picChg chg="add">
          <ac:chgData name="Eshan" userId="f0507bd5fd73d498" providerId="LiveId" clId="{5323063A-6D2A-4190-A7FA-87CEC4AF27C0}" dt="2021-12-10T14:31:20.057" v="14" actId="22"/>
          <ac:picMkLst>
            <pc:docMk/>
            <pc:sldMk cId="1149301013" sldId="261"/>
            <ac:picMk id="5" creationId="{EA46DB56-54A1-4976-8647-A9EDF0C60E58}"/>
          </ac:picMkLst>
        </pc:picChg>
      </pc:sldChg>
      <pc:sldChg chg="addSp new mod">
        <pc:chgData name="Eshan" userId="f0507bd5fd73d498" providerId="LiveId" clId="{5323063A-6D2A-4190-A7FA-87CEC4AF27C0}" dt="2021-12-10T14:31:48.530" v="15" actId="22"/>
        <pc:sldMkLst>
          <pc:docMk/>
          <pc:sldMk cId="1262585937" sldId="262"/>
        </pc:sldMkLst>
        <pc:picChg chg="add">
          <ac:chgData name="Eshan" userId="f0507bd5fd73d498" providerId="LiveId" clId="{5323063A-6D2A-4190-A7FA-87CEC4AF27C0}" dt="2021-12-10T14:31:48.530" v="15" actId="22"/>
          <ac:picMkLst>
            <pc:docMk/>
            <pc:sldMk cId="1262585937" sldId="262"/>
            <ac:picMk id="5" creationId="{58C19F46-8B24-448A-B504-7E64C93678B8}"/>
          </ac:picMkLst>
        </pc:picChg>
      </pc:sldChg>
      <pc:sldChg chg="addSp new mod">
        <pc:chgData name="Eshan" userId="f0507bd5fd73d498" providerId="LiveId" clId="{5323063A-6D2A-4190-A7FA-87CEC4AF27C0}" dt="2021-12-10T14:32:06.740" v="16" actId="22"/>
        <pc:sldMkLst>
          <pc:docMk/>
          <pc:sldMk cId="3676909824" sldId="263"/>
        </pc:sldMkLst>
        <pc:picChg chg="add">
          <ac:chgData name="Eshan" userId="f0507bd5fd73d498" providerId="LiveId" clId="{5323063A-6D2A-4190-A7FA-87CEC4AF27C0}" dt="2021-12-10T14:32:06.740" v="16" actId="22"/>
          <ac:picMkLst>
            <pc:docMk/>
            <pc:sldMk cId="3676909824" sldId="263"/>
            <ac:picMk id="5" creationId="{CBF74D5D-D9D8-4F9B-B558-9A5AFB2F91E5}"/>
          </ac:picMkLst>
        </pc:picChg>
      </pc:sldChg>
      <pc:sldChg chg="addSp new mod">
        <pc:chgData name="Eshan" userId="f0507bd5fd73d498" providerId="LiveId" clId="{5323063A-6D2A-4190-A7FA-87CEC4AF27C0}" dt="2021-12-10T14:32:18.813" v="17" actId="22"/>
        <pc:sldMkLst>
          <pc:docMk/>
          <pc:sldMk cId="184309634" sldId="264"/>
        </pc:sldMkLst>
        <pc:picChg chg="add">
          <ac:chgData name="Eshan" userId="f0507bd5fd73d498" providerId="LiveId" clId="{5323063A-6D2A-4190-A7FA-87CEC4AF27C0}" dt="2021-12-10T14:32:18.813" v="17" actId="22"/>
          <ac:picMkLst>
            <pc:docMk/>
            <pc:sldMk cId="184309634" sldId="264"/>
            <ac:picMk id="5" creationId="{B4D3D60A-D2B4-4567-8591-247A487482AD}"/>
          </ac:picMkLst>
        </pc:picChg>
      </pc:sldChg>
      <pc:sldChg chg="addSp new mod">
        <pc:chgData name="Eshan" userId="f0507bd5fd73d498" providerId="LiveId" clId="{5323063A-6D2A-4190-A7FA-87CEC4AF27C0}" dt="2021-12-10T14:32:35.085" v="18" actId="22"/>
        <pc:sldMkLst>
          <pc:docMk/>
          <pc:sldMk cId="3152097191" sldId="265"/>
        </pc:sldMkLst>
        <pc:picChg chg="add">
          <ac:chgData name="Eshan" userId="f0507bd5fd73d498" providerId="LiveId" clId="{5323063A-6D2A-4190-A7FA-87CEC4AF27C0}" dt="2021-12-10T14:32:35.085" v="18" actId="22"/>
          <ac:picMkLst>
            <pc:docMk/>
            <pc:sldMk cId="3152097191" sldId="265"/>
            <ac:picMk id="5" creationId="{DE8D9430-6858-426A-8CEB-B44435C5D42D}"/>
          </ac:picMkLst>
        </pc:picChg>
      </pc:sldChg>
      <pc:sldChg chg="addSp new mod">
        <pc:chgData name="Eshan" userId="f0507bd5fd73d498" providerId="LiveId" clId="{5323063A-6D2A-4190-A7FA-87CEC4AF27C0}" dt="2021-12-10T14:33:06.099" v="23" actId="22"/>
        <pc:sldMkLst>
          <pc:docMk/>
          <pc:sldMk cId="2582224376" sldId="266"/>
        </pc:sldMkLst>
        <pc:picChg chg="add">
          <ac:chgData name="Eshan" userId="f0507bd5fd73d498" providerId="LiveId" clId="{5323063A-6D2A-4190-A7FA-87CEC4AF27C0}" dt="2021-12-10T14:33:06.099" v="23" actId="22"/>
          <ac:picMkLst>
            <pc:docMk/>
            <pc:sldMk cId="2582224376" sldId="266"/>
            <ac:picMk id="5" creationId="{796E6429-6661-4A9B-A3B1-2AF17EAF1ABD}"/>
          </ac:picMkLst>
        </pc:picChg>
      </pc:sldChg>
      <pc:sldChg chg="addSp new mod">
        <pc:chgData name="Eshan" userId="f0507bd5fd73d498" providerId="LiveId" clId="{5323063A-6D2A-4190-A7FA-87CEC4AF27C0}" dt="2021-12-10T14:33:21.210" v="24" actId="22"/>
        <pc:sldMkLst>
          <pc:docMk/>
          <pc:sldMk cId="4167770005" sldId="267"/>
        </pc:sldMkLst>
        <pc:picChg chg="add">
          <ac:chgData name="Eshan" userId="f0507bd5fd73d498" providerId="LiveId" clId="{5323063A-6D2A-4190-A7FA-87CEC4AF27C0}" dt="2021-12-10T14:33:21.210" v="24" actId="22"/>
          <ac:picMkLst>
            <pc:docMk/>
            <pc:sldMk cId="4167770005" sldId="267"/>
            <ac:picMk id="5" creationId="{AAB719F8-5996-40FA-9617-FB5FAE046B1E}"/>
          </ac:picMkLst>
        </pc:picChg>
      </pc:sldChg>
      <pc:sldChg chg="addSp new mod">
        <pc:chgData name="Eshan" userId="f0507bd5fd73d498" providerId="LiveId" clId="{5323063A-6D2A-4190-A7FA-87CEC4AF27C0}" dt="2021-12-10T14:33:34.249" v="25" actId="22"/>
        <pc:sldMkLst>
          <pc:docMk/>
          <pc:sldMk cId="3119478005" sldId="268"/>
        </pc:sldMkLst>
        <pc:picChg chg="add">
          <ac:chgData name="Eshan" userId="f0507bd5fd73d498" providerId="LiveId" clId="{5323063A-6D2A-4190-A7FA-87CEC4AF27C0}" dt="2021-12-10T14:33:34.249" v="25" actId="22"/>
          <ac:picMkLst>
            <pc:docMk/>
            <pc:sldMk cId="3119478005" sldId="268"/>
            <ac:picMk id="5" creationId="{C536F13C-CE4C-48C8-9E2A-B18C91F9ADCF}"/>
          </ac:picMkLst>
        </pc:picChg>
      </pc:sldChg>
      <pc:sldChg chg="addSp new mod">
        <pc:chgData name="Eshan" userId="f0507bd5fd73d498" providerId="LiveId" clId="{5323063A-6D2A-4190-A7FA-87CEC4AF27C0}" dt="2021-12-10T14:33:52.980" v="26" actId="22"/>
        <pc:sldMkLst>
          <pc:docMk/>
          <pc:sldMk cId="1234863153" sldId="269"/>
        </pc:sldMkLst>
        <pc:picChg chg="add">
          <ac:chgData name="Eshan" userId="f0507bd5fd73d498" providerId="LiveId" clId="{5323063A-6D2A-4190-A7FA-87CEC4AF27C0}" dt="2021-12-10T14:33:52.980" v="26" actId="22"/>
          <ac:picMkLst>
            <pc:docMk/>
            <pc:sldMk cId="1234863153" sldId="269"/>
            <ac:picMk id="5" creationId="{E793891B-9813-42DD-8282-7136DC3E4080}"/>
          </ac:picMkLst>
        </pc:picChg>
      </pc:sldChg>
      <pc:sldChg chg="addSp new mod">
        <pc:chgData name="Eshan" userId="f0507bd5fd73d498" providerId="LiveId" clId="{5323063A-6D2A-4190-A7FA-87CEC4AF27C0}" dt="2021-12-10T14:34:08.150" v="29" actId="22"/>
        <pc:sldMkLst>
          <pc:docMk/>
          <pc:sldMk cId="4293362504" sldId="270"/>
        </pc:sldMkLst>
        <pc:picChg chg="add">
          <ac:chgData name="Eshan" userId="f0507bd5fd73d498" providerId="LiveId" clId="{5323063A-6D2A-4190-A7FA-87CEC4AF27C0}" dt="2021-12-10T14:34:08.150" v="29" actId="22"/>
          <ac:picMkLst>
            <pc:docMk/>
            <pc:sldMk cId="4293362504" sldId="270"/>
            <ac:picMk id="5" creationId="{E7CCB79C-38C7-43B9-A6C4-ED47C41B5C41}"/>
          </ac:picMkLst>
        </pc:picChg>
      </pc:sldChg>
      <pc:sldChg chg="addSp new mod">
        <pc:chgData name="Eshan" userId="f0507bd5fd73d498" providerId="LiveId" clId="{5323063A-6D2A-4190-A7FA-87CEC4AF27C0}" dt="2021-12-10T14:34:50.493" v="30" actId="22"/>
        <pc:sldMkLst>
          <pc:docMk/>
          <pc:sldMk cId="537029091" sldId="271"/>
        </pc:sldMkLst>
        <pc:picChg chg="add">
          <ac:chgData name="Eshan" userId="f0507bd5fd73d498" providerId="LiveId" clId="{5323063A-6D2A-4190-A7FA-87CEC4AF27C0}" dt="2021-12-10T14:34:50.493" v="30" actId="22"/>
          <ac:picMkLst>
            <pc:docMk/>
            <pc:sldMk cId="537029091" sldId="271"/>
            <ac:picMk id="5" creationId="{7DCFE918-2228-494B-89E3-0B9130A5C81F}"/>
          </ac:picMkLst>
        </pc:picChg>
      </pc:sldChg>
      <pc:sldChg chg="addSp new mod">
        <pc:chgData name="Eshan" userId="f0507bd5fd73d498" providerId="LiveId" clId="{5323063A-6D2A-4190-A7FA-87CEC4AF27C0}" dt="2021-12-10T14:35:18.627" v="37" actId="22"/>
        <pc:sldMkLst>
          <pc:docMk/>
          <pc:sldMk cId="3508260851" sldId="272"/>
        </pc:sldMkLst>
        <pc:picChg chg="add">
          <ac:chgData name="Eshan" userId="f0507bd5fd73d498" providerId="LiveId" clId="{5323063A-6D2A-4190-A7FA-87CEC4AF27C0}" dt="2021-12-10T14:35:06.898" v="36" actId="22"/>
          <ac:picMkLst>
            <pc:docMk/>
            <pc:sldMk cId="3508260851" sldId="272"/>
            <ac:picMk id="5" creationId="{1F4FAEDF-CC78-479C-B1E5-A77F4794269E}"/>
          </ac:picMkLst>
        </pc:picChg>
        <pc:picChg chg="add">
          <ac:chgData name="Eshan" userId="f0507bd5fd73d498" providerId="LiveId" clId="{5323063A-6D2A-4190-A7FA-87CEC4AF27C0}" dt="2021-12-10T14:35:18.627" v="37" actId="22"/>
          <ac:picMkLst>
            <pc:docMk/>
            <pc:sldMk cId="3508260851" sldId="272"/>
            <ac:picMk id="7" creationId="{49CB41AF-7ACB-4E5E-AAD3-DA645300DC35}"/>
          </ac:picMkLst>
        </pc:picChg>
      </pc:sldChg>
      <pc:sldChg chg="addSp new mod">
        <pc:chgData name="Eshan" userId="f0507bd5fd73d498" providerId="LiveId" clId="{5323063A-6D2A-4190-A7FA-87CEC4AF27C0}" dt="2021-12-10T14:35:33.336" v="38" actId="22"/>
        <pc:sldMkLst>
          <pc:docMk/>
          <pc:sldMk cId="205864365" sldId="273"/>
        </pc:sldMkLst>
        <pc:picChg chg="add">
          <ac:chgData name="Eshan" userId="f0507bd5fd73d498" providerId="LiveId" clId="{5323063A-6D2A-4190-A7FA-87CEC4AF27C0}" dt="2021-12-10T14:35:33.336" v="38" actId="22"/>
          <ac:picMkLst>
            <pc:docMk/>
            <pc:sldMk cId="205864365" sldId="273"/>
            <ac:picMk id="5" creationId="{36EC3ED5-3AA7-4FCB-B8E9-5EF7232E4729}"/>
          </ac:picMkLst>
        </pc:picChg>
      </pc:sldChg>
      <pc:sldChg chg="addSp new mod">
        <pc:chgData name="Eshan" userId="f0507bd5fd73d498" providerId="LiveId" clId="{5323063A-6D2A-4190-A7FA-87CEC4AF27C0}" dt="2021-12-10T14:35:45.212" v="39" actId="22"/>
        <pc:sldMkLst>
          <pc:docMk/>
          <pc:sldMk cId="3769325214" sldId="274"/>
        </pc:sldMkLst>
        <pc:picChg chg="add">
          <ac:chgData name="Eshan" userId="f0507bd5fd73d498" providerId="LiveId" clId="{5323063A-6D2A-4190-A7FA-87CEC4AF27C0}" dt="2021-12-10T14:35:45.212" v="39" actId="22"/>
          <ac:picMkLst>
            <pc:docMk/>
            <pc:sldMk cId="3769325214" sldId="274"/>
            <ac:picMk id="5" creationId="{A28F4BA0-2BCD-4F3D-9C3A-4C5F0480F104}"/>
          </ac:picMkLst>
        </pc:picChg>
      </pc:sldChg>
      <pc:sldChg chg="addSp new mod">
        <pc:chgData name="Eshan" userId="f0507bd5fd73d498" providerId="LiveId" clId="{5323063A-6D2A-4190-A7FA-87CEC4AF27C0}" dt="2021-12-10T14:36:01.307" v="40" actId="22"/>
        <pc:sldMkLst>
          <pc:docMk/>
          <pc:sldMk cId="3746818917" sldId="275"/>
        </pc:sldMkLst>
        <pc:picChg chg="add">
          <ac:chgData name="Eshan" userId="f0507bd5fd73d498" providerId="LiveId" clId="{5323063A-6D2A-4190-A7FA-87CEC4AF27C0}" dt="2021-12-10T14:36:01.307" v="40" actId="22"/>
          <ac:picMkLst>
            <pc:docMk/>
            <pc:sldMk cId="3746818917" sldId="275"/>
            <ac:picMk id="5" creationId="{580E8CE3-4B9F-4E67-BD8F-8990DBC8F991}"/>
          </ac:picMkLst>
        </pc:picChg>
      </pc:sldChg>
      <pc:sldChg chg="addSp new mod">
        <pc:chgData name="Eshan" userId="f0507bd5fd73d498" providerId="LiveId" clId="{5323063A-6D2A-4190-A7FA-87CEC4AF27C0}" dt="2021-12-10T14:36:15.602" v="41" actId="22"/>
        <pc:sldMkLst>
          <pc:docMk/>
          <pc:sldMk cId="3457330004" sldId="276"/>
        </pc:sldMkLst>
        <pc:picChg chg="add">
          <ac:chgData name="Eshan" userId="f0507bd5fd73d498" providerId="LiveId" clId="{5323063A-6D2A-4190-A7FA-87CEC4AF27C0}" dt="2021-12-10T14:36:15.602" v="41" actId="22"/>
          <ac:picMkLst>
            <pc:docMk/>
            <pc:sldMk cId="3457330004" sldId="276"/>
            <ac:picMk id="5" creationId="{24EEA990-F33D-4937-87CB-CDAE7251E5CF}"/>
          </ac:picMkLst>
        </pc:picChg>
      </pc:sldChg>
      <pc:sldChg chg="addSp new mod">
        <pc:chgData name="Eshan" userId="f0507bd5fd73d498" providerId="LiveId" clId="{5323063A-6D2A-4190-A7FA-87CEC4AF27C0}" dt="2021-12-10T14:36:35.769" v="44" actId="22"/>
        <pc:sldMkLst>
          <pc:docMk/>
          <pc:sldMk cId="2862162862" sldId="277"/>
        </pc:sldMkLst>
        <pc:picChg chg="add">
          <ac:chgData name="Eshan" userId="f0507bd5fd73d498" providerId="LiveId" clId="{5323063A-6D2A-4190-A7FA-87CEC4AF27C0}" dt="2021-12-10T14:36:35.769" v="44" actId="22"/>
          <ac:picMkLst>
            <pc:docMk/>
            <pc:sldMk cId="2862162862" sldId="277"/>
            <ac:picMk id="5" creationId="{A5819816-90AA-4AC1-9970-F192627FCDC4}"/>
          </ac:picMkLst>
        </pc:picChg>
      </pc:sldChg>
      <pc:sldChg chg="addSp new mod">
        <pc:chgData name="Eshan" userId="f0507bd5fd73d498" providerId="LiveId" clId="{5323063A-6D2A-4190-A7FA-87CEC4AF27C0}" dt="2021-12-10T14:36:44.856" v="45" actId="22"/>
        <pc:sldMkLst>
          <pc:docMk/>
          <pc:sldMk cId="4083991640" sldId="278"/>
        </pc:sldMkLst>
        <pc:picChg chg="add">
          <ac:chgData name="Eshan" userId="f0507bd5fd73d498" providerId="LiveId" clId="{5323063A-6D2A-4190-A7FA-87CEC4AF27C0}" dt="2021-12-10T14:36:44.856" v="45" actId="22"/>
          <ac:picMkLst>
            <pc:docMk/>
            <pc:sldMk cId="4083991640" sldId="278"/>
            <ac:picMk id="5" creationId="{A8BCBED0-F508-41A4-A2B0-3C8839FEC5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647C-D547-4DA4-9A24-E3FDE6B2F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59053-8F93-42E7-BB44-7F4A1FF02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8AE1-61D4-45A0-8840-8F22BEC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8A1C7-B6F1-466A-ADC2-6BCC500F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365-C397-44B1-9355-EA808D8D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DA04-ADAE-4CEC-A1FE-6C89063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1EE81-559C-4C47-B80C-171641D19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838D-ABDD-45C4-A5C7-7ECC7A8B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06FD-63CD-4329-A5F1-7AA2E44A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8480-B2D3-4BDE-B007-91A1F8F8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37F60-6582-4A66-9552-BEA00A816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BB4D0-F868-4E11-883B-7F0A2B33E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C6DC2-DEE5-4319-987E-AC74EBAE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B23D-9AE2-4F5A-9DD6-493B239E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C3BE9-2F99-4B3C-93F2-22987BB0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2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4DFC-1EE1-4E08-B42D-6A9D8BC1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01BC-B742-45EA-A0B9-C0016D59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08D2E-FD14-44FD-84B6-C74FA5B6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9532-053F-4EF6-B088-66A97119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A8449-1DB5-4E9B-8E98-AEF5B3F2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BCF7-BF43-40DA-9D95-5DC48681F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4A614-A013-4834-A422-BAFFDA36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193C-F7C0-40A1-A4D6-EB3CFD68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41C12-6F31-432C-A73D-B1395769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4973-D852-4FA5-8570-3510313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F342-846C-4AFE-94E9-F8603301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1952-28B4-4812-9F54-57341D4F8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59079-24C7-413D-927B-D51845486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CF724-C35C-495A-9667-0AB1ABC0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91FDE-8BA1-44F6-8C1C-500D23DA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55BD1-67B0-47BE-8EBA-AEC8C11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7110-1BDD-4846-B6E7-7AC2F443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4B119-2384-4F3D-9E19-C7A6E173C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A523D-1FC9-4B2E-B9F4-ED9F88C0F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E7A37-EC98-4691-AA14-537C7E068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66657-AD77-4598-B62E-EB83540FA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9AED5-7CFB-4650-8FD8-70C37CBC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54DC6-217D-476E-95D4-112D1D28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D7160-F73C-42DD-9D99-CBAE3F79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190-08BA-4E84-BDF8-20AA78A2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55460-66CD-4A22-9179-802702AC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EEC22-85E6-429B-8E94-8A388B7B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6EC15-F581-4247-833B-721951C9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766E6-B812-47A4-BF01-CCFF5C25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B8922-ED45-47FF-9D78-634BA3C5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9D3F-1F3F-4356-A136-A41A0FE8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8076-E1D9-49EE-94A0-009FABF9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4A97-4067-4552-979D-F4659581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154D3-93A6-49AB-96F8-E6C28DCCE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ABCC4-205D-46A5-BE7A-814277A0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37A3C-002F-4C3C-B74A-01DFD3ED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06CF3-6651-4FC9-9497-0C528C75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8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A96E-93A3-4297-8759-90DABBF5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3AE63-DFF2-4AF0-9E55-9FAF8D52D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273B-F7E6-4CA5-BF45-05E0EC8C6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A9EBB-E980-4238-9B1D-50E4FF24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E48E7-6D25-44B5-8959-948239FD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76C80-0C58-4777-9F90-ED82700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D678D-22FA-4665-AD13-C6231CBA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7030A-A9A6-4825-B7D1-D3C5028A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25999-BB14-4940-BD18-EA4C79230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10FDA-9EF7-4BF6-980E-8516E7E55295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BA76A-84AA-4720-9ECD-15E013623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A7415-CBED-4F85-8157-3D3C6DA25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0B9C-E058-47CF-A99B-390DBB2AE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1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FD32-18C2-4628-BDF1-69DE336DD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F0213-3298-492E-83A8-5D7D3FAC89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29146-7A91-4704-9904-F8ABE6CB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CEB2-4F0F-41D9-AFE7-F9F4878E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B946-956D-4439-8336-D52CF39C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D9430-6858-426A-8CEB-B44435C5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D8D-30D6-4CFC-A012-717863C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EFE6D-EEAF-4E69-AD46-1A32B422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E6429-6661-4A9B-A3B1-2AF17EAF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1B8A-6454-42EB-A332-2204B7FE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6612A-F0B9-44E7-BFC0-C5ED2460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719F8-5996-40FA-9617-FB5FAE04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AE80-D90D-4B0B-86A1-6BC417AA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732EE-FA28-4E2F-96A2-43C68905F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6F13C-CE4C-48C8-9E2A-B18C91F9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C2DE-8AAD-45A4-834F-FBC9AB61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B5B3-3C35-4160-A212-E68C141D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3891B-9813-42DD-8282-7136DC3E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C37F-DC47-4F31-BCA8-0A98C6AE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3B42-44AD-4CFB-9E5B-539430E4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CB79C-38C7-43B9-A6C4-ED47C41B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C498-0C52-42A5-AACB-82E5CE5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64A-96EF-42D6-9948-2E9BFB6CB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FE918-2228-494B-89E3-0B9130A5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2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8645-0C5B-4F3B-A789-51E97543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8987-5C94-4FCD-A429-293178B11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FAEDF-CC78-479C-B1E5-A77F4794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B41AF-7ACB-4E5E-AAD3-DA645300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E05-41D7-45EF-8739-58A21CD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20D27-712A-48BD-A589-4E3A249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C3ED5-3AA7-4FCB-B8E9-5EF7232E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5626-4558-48D9-9568-634F20BA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4B3F-B523-4DE7-A51C-65395D9E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F4BA0-2BCD-4F3D-9C3A-4C5F0480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27C5-3CFC-44D9-86F9-78A64E2F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149A-1927-4323-B205-EB7F03E4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E20F7-F3F7-4718-8BBF-E4D0A389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0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764C-DAE2-4BE3-B758-F0F8F43A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CB003-63D2-4501-B4A2-0FAD9CDC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8CE3-4B9F-4E67-BD8F-8990DBC8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1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794C-C35F-4085-82B9-02117E01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9A37-D5AA-4CB4-BBD1-ABD7333C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EA990-F33D-4937-87CB-CDAE7251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EEB-0862-45C5-881C-00E7CC2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3021-C3FE-4343-91E9-2369B5A4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9816-90AA-4AC1-9970-F192627F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F323-F9FB-4036-8620-CF2B166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BFE1-3BCB-4C64-9AC6-BF5B86BAB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CBED0-F508-41A4-A2B0-3C8839FE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9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F872-CD64-4226-A793-B110FF08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8BD6-D269-4479-8E3A-BC4E18E3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25C9B-ED76-433F-9F5A-A741A173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F7FE-82F3-4FC1-B4F3-82F2247C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8E77A-17B8-4CFD-AA9B-590FC4B0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F3D3C-A61C-4CDC-9428-555E20E2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604F-DD26-447B-8943-D5BD3787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1013-75F0-458F-8A51-F678CFB00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CDF6-73DD-451A-AF45-0901D384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5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D7DB-6321-49BE-B4AB-BA069E4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1D0-EF22-4301-8714-2E9CA44F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6DB56-54A1-4976-8647-A9EDF0C6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8EC-ED0B-4A39-8E47-DB418BD5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0113-44E3-4FD5-857B-75992D0AD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19F46-8B24-448A-B504-7E64C936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8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27D0-26BF-48B0-95BA-88364736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3C09C-728C-48CB-BE4E-1ACEFE1F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74D5D-D9D8-4F9B-B558-9A5AFB2F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BD6A-0226-4FA7-8244-C13BD33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7AAD-C25D-49A6-9CF6-AB747053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3D60A-D2B4-4567-8591-247A4874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2021-12-10T14:29:13Z</dcterms:created>
  <dcterms:modified xsi:type="dcterms:W3CDTF">2021-12-10T14:37:00Z</dcterms:modified>
</cp:coreProperties>
</file>